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67" r:id="rId4"/>
    <p:sldId id="278" r:id="rId5"/>
    <p:sldId id="279" r:id="rId6"/>
    <p:sldId id="281" r:id="rId7"/>
    <p:sldId id="285" r:id="rId8"/>
    <p:sldId id="284" r:id="rId9"/>
    <p:sldId id="283" r:id="rId10"/>
    <p:sldId id="282" r:id="rId11"/>
    <p:sldId id="280" r:id="rId12"/>
    <p:sldId id="286" r:id="rId13"/>
    <p:sldId id="287" r:id="rId14"/>
    <p:sldId id="290" r:id="rId15"/>
    <p:sldId id="289" r:id="rId16"/>
    <p:sldId id="288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5" r:id="rId30"/>
    <p:sldId id="304" r:id="rId31"/>
    <p:sldId id="306" r:id="rId32"/>
    <p:sldId id="307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41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71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906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63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57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23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06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61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76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89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6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BF01-95A3-4885-9E71-EFD18FCFCA75}" type="datetimeFigureOut">
              <a:rPr lang="nl-NL" smtClean="0"/>
              <a:t>30-1-2018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58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wZARdBXyM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AHDtfX1G0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05" y="-37796"/>
            <a:ext cx="8196146" cy="68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73" y="-6984"/>
            <a:ext cx="6991002" cy="68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5980" y="6046109"/>
            <a:ext cx="10495156" cy="620171"/>
          </a:xfrm>
        </p:spPr>
        <p:txBody>
          <a:bodyPr>
            <a:normAutofit/>
          </a:bodyPr>
          <a:lstStyle/>
          <a:p>
            <a:r>
              <a:rPr lang="nl-NL" sz="1600" dirty="0" smtClean="0"/>
              <a:t>Video over bodemvorming. Uit welke bestanddelen bestaat een goede bodem en  welke processen zorgen ervoor dat er een gelaagdheid in de bodem ontstaat </a:t>
            </a:r>
            <a:endParaRPr lang="nl-NL" sz="1600" dirty="0"/>
          </a:p>
        </p:txBody>
      </p:sp>
      <p:pic>
        <p:nvPicPr>
          <p:cNvPr id="3" name="BwZARdBXyM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93902" y="887219"/>
            <a:ext cx="8909823" cy="50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-114300"/>
            <a:ext cx="770572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32918"/>
            <a:ext cx="5717623" cy="20905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71" y="1470451"/>
            <a:ext cx="32289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2762"/>
            <a:ext cx="5517995" cy="37606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195" y="1517007"/>
            <a:ext cx="5509521" cy="390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76" y="1430957"/>
            <a:ext cx="5708501" cy="29960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5" y="2301177"/>
            <a:ext cx="4600575" cy="22574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0"/>
            <a:ext cx="4619625" cy="2381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4558602"/>
            <a:ext cx="4572000" cy="22002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505" y="4610161"/>
            <a:ext cx="4445620" cy="21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40" y="1542468"/>
            <a:ext cx="10335785" cy="35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38" y="1352781"/>
            <a:ext cx="8842344" cy="47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309803"/>
            <a:ext cx="7166052" cy="4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75" y="0"/>
            <a:ext cx="6955109" cy="70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0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5980" y="6046109"/>
            <a:ext cx="10495156" cy="620171"/>
          </a:xfrm>
        </p:spPr>
        <p:txBody>
          <a:bodyPr>
            <a:normAutofit/>
          </a:bodyPr>
          <a:lstStyle/>
          <a:p>
            <a:r>
              <a:rPr lang="nl-NL" sz="1600" dirty="0" smtClean="0"/>
              <a:t>In deze video, waarin we terugblikken op vorige week, wordt uitgelegd wat het verschil is tussen grondsoorten en afzettingen en welke verschillende grondsoorten en afzettingen er zijn.</a:t>
            </a:r>
            <a:endParaRPr lang="nl-NL" sz="1600" dirty="0"/>
          </a:p>
        </p:txBody>
      </p:sp>
      <p:pic>
        <p:nvPicPr>
          <p:cNvPr id="4" name="yAHDtfX1G0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3542" y="634923"/>
            <a:ext cx="9199757" cy="517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44" y="3674829"/>
            <a:ext cx="7247247" cy="27460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71" y="1310384"/>
            <a:ext cx="6029699" cy="311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262410"/>
            <a:ext cx="5294971" cy="515920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735" y="835887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8569"/>
            <a:ext cx="5854774" cy="126427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636" y="2220132"/>
            <a:ext cx="5185432" cy="42274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5494"/>
            <a:ext cx="6343167" cy="198526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74" y="3300760"/>
            <a:ext cx="3510330" cy="351033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251" y="3300761"/>
            <a:ext cx="3557239" cy="35572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337" y="3282194"/>
            <a:ext cx="3528896" cy="35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46741"/>
            <a:ext cx="5572439" cy="263424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25" y="1168322"/>
            <a:ext cx="4013987" cy="22553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29" y="4243039"/>
            <a:ext cx="5001113" cy="261496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89" y="3646696"/>
            <a:ext cx="4907261" cy="3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3669"/>
            <a:ext cx="6521605" cy="20849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415" y="3206786"/>
            <a:ext cx="5031523" cy="33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17482"/>
            <a:ext cx="5638267" cy="18498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13" y="3358012"/>
            <a:ext cx="5887263" cy="34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0194"/>
            <a:ext cx="5270818" cy="116228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05757"/>
            <a:ext cx="4933950" cy="35337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761" y="1245103"/>
            <a:ext cx="51816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9942"/>
            <a:ext cx="5812315" cy="183391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29" y="3355896"/>
            <a:ext cx="3891195" cy="29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80" y="1350924"/>
            <a:ext cx="6371576" cy="116925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56" y="89209"/>
            <a:ext cx="5110371" cy="66331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534" y="3404838"/>
            <a:ext cx="4305997" cy="21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1285"/>
            <a:ext cx="7282434" cy="27192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126" y="3704372"/>
            <a:ext cx="4732674" cy="31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55" y="1384726"/>
            <a:ext cx="10329489" cy="46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093"/>
            <a:ext cx="9805754" cy="65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3974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64" y="1884556"/>
            <a:ext cx="10321510" cy="310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0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2097"/>
            <a:ext cx="7110020" cy="36105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220" y="2464419"/>
            <a:ext cx="3693735" cy="40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9910"/>
            <a:ext cx="5862918" cy="44913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01" y="2520177"/>
            <a:ext cx="5539199" cy="30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09" y="1408886"/>
            <a:ext cx="6905391" cy="33080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093" y="3078742"/>
            <a:ext cx="3943243" cy="26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1801"/>
            <a:ext cx="6554286" cy="40176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767" y="1432526"/>
            <a:ext cx="4027431" cy="42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4559"/>
            <a:ext cx="5965190" cy="15554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36" y="837774"/>
            <a:ext cx="3581400" cy="34385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05" y="3198036"/>
            <a:ext cx="7500836" cy="27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 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67" y="1501813"/>
            <a:ext cx="10816465" cy="38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9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81</Words>
  <Application>Microsoft Office PowerPoint</Application>
  <PresentationFormat>Breedbeeld</PresentationFormat>
  <Paragraphs>29</Paragraphs>
  <Slides>32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PowerPoint-presentatie</vt:lpstr>
      <vt:lpstr>In deze video, waarin we terugblikken op vorige week, wordt uitgelegd wat het verschil is tussen grondsoorten en afzettingen en welke verschillende grondsoorten en afzettingen er zijn.</vt:lpstr>
      <vt:lpstr>Bodemvruchtbaarheid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PowerPoint-presentatie</vt:lpstr>
      <vt:lpstr>Video over bodemvorming. Uit welke bestanddelen bestaat een goede bodem en  welke processen zorgen ervoor dat er een gelaagdheid in de bodem ontstaat </vt:lpstr>
      <vt:lpstr>PowerPoint-presentatie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  <vt:lpstr>Bodemvruchtbaarheid </vt:lpstr>
    </vt:vector>
  </TitlesOfParts>
  <Company>De Groene Welle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Robert Soesman</dc:creator>
  <cp:lastModifiedBy>Robert Soesman</cp:lastModifiedBy>
  <cp:revision>51</cp:revision>
  <dcterms:created xsi:type="dcterms:W3CDTF">2018-01-19T07:59:56Z</dcterms:created>
  <dcterms:modified xsi:type="dcterms:W3CDTF">2018-01-30T13:00:51Z</dcterms:modified>
</cp:coreProperties>
</file>